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03702-D2D4-4B10-86B7-971DE11E0E4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45DA4-619D-461D-A013-C1B3FAE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0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3/31/2016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</a:t>
            </a:r>
            <a:r>
              <a:rPr lang="en-US" dirty="0" err="1" smtClean="0"/>
              <a:t>gatsby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3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Motif: gossip, rumors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Butler’s nose</a:t>
            </a:r>
          </a:p>
          <a:p>
            <a:r>
              <a:rPr lang="en-US" dirty="0" smtClean="0"/>
              <a:t>Tom’s girl in New York</a:t>
            </a:r>
          </a:p>
          <a:p>
            <a:r>
              <a:rPr lang="en-US" dirty="0" smtClean="0"/>
              <a:t>Nick’s “engagement” to a girl from Mid-West (back home) – Daisy heard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Nick </a:t>
            </a:r>
            <a:r>
              <a:rPr lang="en-US" dirty="0" err="1" smtClean="0"/>
              <a:t>carroway</a:t>
            </a:r>
            <a:r>
              <a:rPr lang="en-US" dirty="0" smtClean="0"/>
              <a:t> (narrator)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He is a listener and says he is </a:t>
            </a:r>
            <a:r>
              <a:rPr lang="en-US" sz="2400" u="sng" dirty="0" smtClean="0"/>
              <a:t>not quick to voice judgements.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Highly educated and tends to be philosophical.</a:t>
            </a:r>
          </a:p>
          <a:p>
            <a:r>
              <a:rPr lang="en-US" sz="2400" dirty="0" smtClean="0"/>
              <a:t>As the narrator, </a:t>
            </a:r>
            <a:r>
              <a:rPr lang="en-US" sz="2400" u="sng" dirty="0" smtClean="0"/>
              <a:t>he shapes and controls the reader’s attitude toward the characters and plot/events</a:t>
            </a:r>
            <a:r>
              <a:rPr lang="en-US" sz="2400" dirty="0" smtClean="0"/>
              <a:t> (You HAVE to remember this as you read – this is the author’s manipulation of the reader – shaping what you think.)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These characteristics affect his status as narrator because he is both an observer AND a participant in the story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It is Nick’s story about Gatsby ~ he can tell the story (in flashback)but can make comments about characters, actions, and themes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It is also a story about how Gatsby impacted the life of a naïve young man from the Midwest (Nick)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202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Nick’s morals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He wants Daisy to be more maternal, more like a wife and mother</a:t>
            </a:r>
          </a:p>
          <a:p>
            <a:r>
              <a:rPr lang="en-US" sz="2400" dirty="0" smtClean="0"/>
              <a:t>He notices when Daisy and Tom are a united front (like when they “stood side by side in a cheerful square of light”) </a:t>
            </a:r>
          </a:p>
          <a:p>
            <a:r>
              <a:rPr lang="en-US" sz="2400" dirty="0" smtClean="0"/>
              <a:t>He is disappointed and disgusted that Daisy will not leave Tom, even though he is cheating on her.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 isn’t surprised by Tom’s infidelity, but IS surprised by the fact that Tom was depressed or influenced by a book</a:t>
            </a:r>
          </a:p>
          <a:p>
            <a:r>
              <a:rPr lang="en-US" sz="2400" dirty="0" smtClean="0"/>
              <a:t>He concludes that Tom is nibbling “at the edge of stale ideas” because his “physical egotism” is not enough anymore.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67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Daisy Buchanan (nick’s cousin)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Ethereal, floating white dresses, relaxed bored expression</a:t>
            </a:r>
          </a:p>
          <a:p>
            <a:r>
              <a:rPr lang="en-US" sz="2400" dirty="0" smtClean="0"/>
              <a:t>Mentions her voice often – a “low thrilling voice”</a:t>
            </a:r>
          </a:p>
          <a:p>
            <a:pPr lvl="1"/>
            <a:r>
              <a:rPr lang="en-US" sz="2400" dirty="0" smtClean="0"/>
              <a:t>“there was an excitement in her voice that men who had cared for her found difficult to forget”</a:t>
            </a:r>
          </a:p>
          <a:p>
            <a:pPr lvl="1"/>
            <a:r>
              <a:rPr lang="en-US" sz="2400" dirty="0" smtClean="0"/>
              <a:t>“[her voice suggested] that she had done gay, exciting things just a while since and that there were gay, </a:t>
            </a:r>
            <a:r>
              <a:rPr lang="en-US" sz="2400" dirty="0"/>
              <a:t>e</a:t>
            </a:r>
            <a:r>
              <a:rPr lang="en-US" sz="2400" dirty="0" smtClean="0"/>
              <a:t>xciting things hovering in the next hour.”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When Tom abruptly interrupts Daisy, she tries to play it off and hides her feelings about being trapped in the marriage behind an “I don’t care” attitude</a:t>
            </a:r>
          </a:p>
          <a:p>
            <a:r>
              <a:rPr lang="en-US" sz="2400" dirty="0" smtClean="0"/>
              <a:t>Her tone is sarcastic (possibly sad?) when Daisy says Tom is “getting very profound” and, just before that, she said “That’s what I get for marrying a brute of a man, a great big hulking physical specimen…”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7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746975"/>
            <a:ext cx="4754880" cy="54252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Daisy says that she has done and seen </a:t>
            </a:r>
            <a:r>
              <a:rPr lang="en-US" i="1" dirty="0" smtClean="0"/>
              <a:t>everything</a:t>
            </a:r>
            <a:r>
              <a:rPr lang="en-US" dirty="0" smtClean="0"/>
              <a:t> and she is extremely sophisticated (anyone who has to SAY it probably is NOT actually so…) she also says she is cynical about everything</a:t>
            </a:r>
          </a:p>
          <a:p>
            <a:r>
              <a:rPr lang="en-US" altLang="en-US" dirty="0" smtClean="0"/>
              <a:t>After </a:t>
            </a:r>
            <a:r>
              <a:rPr lang="en-US" altLang="en-US" dirty="0"/>
              <a:t>her daughter was born “Tom was God knows where” (17).</a:t>
            </a:r>
          </a:p>
          <a:p>
            <a:r>
              <a:rPr lang="en-US" altLang="en-US" dirty="0"/>
              <a:t>“…the best thing a girl can be in this world, a beautiful little fool” (17). – Daisy cries when she finds out her daughter is a girl.</a:t>
            </a:r>
          </a:p>
          <a:p>
            <a:r>
              <a:rPr lang="en-US" dirty="0" smtClean="0"/>
              <a:t>Nick’s comment after this is that her statements are insincere – revealing that she is a fairly superficial person – which is proven later when she says she is going to arrange a marriage between Nick and Jordan who have just 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746975"/>
            <a:ext cx="4754880" cy="54252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Daisy is something of a phony, but she is genuinely disturbed about Tom’s adultery with the woman in the city</a:t>
            </a:r>
          </a:p>
          <a:p>
            <a:r>
              <a:rPr lang="en-US" dirty="0" smtClean="0"/>
              <a:t>Even though she makes fun of Tom’s intellectual abilities, she does share some bond with him. Nick says they have a “membership in a rather distinguished secret society” (that is, the highest class in American society: the richest of the rich in America – which is a VERY exclusive group)</a:t>
            </a:r>
          </a:p>
          <a:p>
            <a:r>
              <a:rPr lang="en-US" dirty="0" smtClean="0"/>
              <a:t>She and Jordan are friends from childhood – she says they shared a “white girlhood” – and Tom interrupts her again and tells Nick to “not believe everything you hear”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9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buchanan</a:t>
            </a:r>
            <a:r>
              <a:rPr lang="en-US" dirty="0" smtClean="0"/>
              <a:t> </a:t>
            </a:r>
            <a:r>
              <a:rPr lang="en-US" sz="4800" dirty="0" smtClean="0"/>
              <a:t>(went to </a:t>
            </a:r>
            <a:r>
              <a:rPr lang="en-US" sz="4800" dirty="0" err="1" smtClean="0"/>
              <a:t>yale</a:t>
            </a:r>
            <a:r>
              <a:rPr lang="en-US" sz="4800" dirty="0" smtClean="0"/>
              <a:t> with nick)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Tom is big and powerful (former football player, muscular, leans aggressively) = intimidating</a:t>
            </a:r>
          </a:p>
          <a:p>
            <a:r>
              <a:rPr lang="en-US" dirty="0" smtClean="0"/>
              <a:t>Nick’s description includes a comment about how “he was a sturdy, straw-haired man of thirty with a rather hard mouth and a supercilious [this means condescending] manner” with “two shining, arrogant eyes” and later Nick says his “body is capable of enormous leverage – a cruel body”</a:t>
            </a:r>
          </a:p>
          <a:p>
            <a:r>
              <a:rPr lang="en-US" dirty="0" smtClean="0"/>
              <a:t>This seems to say Nick is both disgusted and intimidated by Tom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Tom has shown himself to be fairly limited intellectually and is extremely rich – puts on airs over Nick and makes ridiculous racist comments</a:t>
            </a:r>
          </a:p>
          <a:p>
            <a:r>
              <a:rPr lang="en-US" dirty="0" smtClean="0"/>
              <a:t>Tom’s comments come directly from white supremacist literature (he himself says it comes from a book)</a:t>
            </a:r>
          </a:p>
          <a:p>
            <a:r>
              <a:rPr lang="en-US" dirty="0" smtClean="0"/>
              <a:t>He makes it seem like an argument by shouting there theories but provides no support – he parrots information he has heard but doesn’t have the intellect to argue the points effectively</a:t>
            </a:r>
          </a:p>
        </p:txBody>
      </p:sp>
    </p:spTree>
    <p:extLst>
      <p:ext uri="{BB962C8B-B14F-4D97-AF65-F5344CB8AC3E}">
        <p14:creationId xmlns:p14="http://schemas.microsoft.com/office/powerpoint/2010/main" val="33509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Jordan baker (professional golfer)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Nick remembers hearing something critical and unpleasant about Jordan but can’t remember what it is</a:t>
            </a:r>
          </a:p>
          <a:p>
            <a:r>
              <a:rPr lang="en-US" dirty="0" smtClean="0"/>
              <a:t>She is a terrible eavesdropper who will listen in on personal conversation between her best friend and husband</a:t>
            </a:r>
          </a:p>
          <a:p>
            <a:r>
              <a:rPr lang="en-US" dirty="0" smtClean="0"/>
              <a:t>She was surprised that Nick hadn’t heard about Tom’s girlfriend and had no problem telling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3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Setting: west egg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less fashionable side = nouveau riche = those who liv there have worked for their money</a:t>
            </a:r>
          </a:p>
          <a:p>
            <a:r>
              <a:rPr lang="en-US" dirty="0" smtClean="0"/>
              <a:t>Nick’s place: tiny, small yard; flimsy structure; ramshackle, an “eye-sore” but “overlooked”</a:t>
            </a:r>
          </a:p>
          <a:p>
            <a:pPr lvl="1"/>
            <a:r>
              <a:rPr lang="en-US" dirty="0" smtClean="0"/>
              <a:t>Means people don’t notice it (or him) allowing him to see events/actions that otherwise wouldn’t be seen (makes him a good narrator!)</a:t>
            </a:r>
          </a:p>
          <a:p>
            <a:pPr lvl="1"/>
            <a:r>
              <a:rPr lang="en-US" dirty="0" smtClean="0"/>
              <a:t>Being so close to Gatsby will allow him – and us – to see the goings-on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Gatsby’s place is a huge “imitation.” Has a tower, elaborate swimming pool; surrounded by enormous lawn and garden</a:t>
            </a:r>
          </a:p>
          <a:p>
            <a:r>
              <a:rPr lang="en-US" dirty="0" smtClean="0"/>
              <a:t>It is Norman in construction = ornate, fanciful; characterized by towers and “gingerbread” – like fairy tales and dreams – think ostentatious!</a:t>
            </a:r>
          </a:p>
          <a:p>
            <a:r>
              <a:rPr lang="en-US" dirty="0" smtClean="0"/>
              <a:t>This tells readers Gatsby is a dreamer (remember Nick says that Gatsby had some heightened sensitivity to the promises of life…an extraordinary gift for hope…he is idealistic and vulnerable – remember Nick said something “preyed” on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setting: east egg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More fashionable; residents from “old money” = they inherited their money</a:t>
            </a:r>
          </a:p>
          <a:p>
            <a:r>
              <a:rPr lang="en-US" dirty="0" smtClean="0"/>
              <a:t>The Buchanan’s place is a cheerful looking mansion; surrounded by brilliant gardens; a huge lawn. It is Georgian in structure = solid, stately, dignified, balanced (w/ pillars)</a:t>
            </a:r>
          </a:p>
          <a:p>
            <a:r>
              <a:rPr lang="en-US" dirty="0" smtClean="0"/>
              <a:t>Tells readers that the Buchanan’s appear wealthy and cultured externally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1510</TotalTime>
  <Words>1128</Words>
  <Application>Microsoft Office PowerPoint</Application>
  <PresentationFormat>Custom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Wood Type</vt:lpstr>
      <vt:lpstr>The great gatsby</vt:lpstr>
      <vt:lpstr>Nick carroway (narrator)</vt:lpstr>
      <vt:lpstr>Nick’s morals</vt:lpstr>
      <vt:lpstr>Daisy Buchanan (nick’s cousin)</vt:lpstr>
      <vt:lpstr>PowerPoint Presentation</vt:lpstr>
      <vt:lpstr>Tom buchanan (went to yale with nick)</vt:lpstr>
      <vt:lpstr>Jordan baker (professional golfer)</vt:lpstr>
      <vt:lpstr>Setting: west egg</vt:lpstr>
      <vt:lpstr>The setting: east egg</vt:lpstr>
      <vt:lpstr>Motif: gossip, rumors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</dc:title>
  <dc:creator>Norwin</dc:creator>
  <cp:lastModifiedBy>Dummy, Image</cp:lastModifiedBy>
  <cp:revision>11</cp:revision>
  <cp:lastPrinted>2016-03-31T11:56:40Z</cp:lastPrinted>
  <dcterms:created xsi:type="dcterms:W3CDTF">2016-03-30T17:07:20Z</dcterms:created>
  <dcterms:modified xsi:type="dcterms:W3CDTF">2016-03-31T18:19:11Z</dcterms:modified>
</cp:coreProperties>
</file>